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80"/>
    <p:restoredTop sz="96327"/>
  </p:normalViewPr>
  <p:slideViewPr>
    <p:cSldViewPr snapToGrid="0" snapToObjects="1">
      <p:cViewPr varScale="1">
        <p:scale>
          <a:sx n="156" d="100"/>
          <a:sy n="156" d="100"/>
        </p:scale>
        <p:origin x="2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57C4B-6B93-C44F-A4EF-E5953C695AFA}" type="datetimeFigureOut">
              <a:rPr lang="en-PT" smtClean="0"/>
              <a:t>05/07/2022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AD5FE-0699-0B4B-BA75-2D7DCCD528F9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94545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179D01A-63EC-BA44-873B-5715999995CE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9D82-D1CC-8245-9B54-780AB73FCE05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599C-4B8C-CB4C-BE71-E18505D34DB4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E02B-6A1F-5F4D-A2DD-D39AF68D29F9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CB77C3-84E8-5D4F-89F7-85BF37C3E709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A7C7-B1F0-6442-8112-D7F3710D7FD5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FE9E-7445-BF40-8C00-844D0B437F6D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AA93-8374-7548-8A61-A3C403B31574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468EE-AB9D-1740-B7F4-2F0FB3FDC2E1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43D31E-606B-EC4D-8B3B-E76D921BBEC1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F9F068-A09C-8045-9FEF-94B1D6F934DF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F3012DE-86A6-DE46-91FB-98778447B2C2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felixmariotto/hvrg721n/" TargetMode="External"/><Relationship Id="rId2" Type="http://schemas.openxmlformats.org/officeDocument/2006/relationships/hyperlink" Target="https://sbcode.net/threejs/gltf-animations-transfor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pen.io/seanseansean/pen/ReMvxV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corpoi.github.io/icg-beach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6A5D0-A9F5-E442-9918-7D4CDD62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Beach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AEB34-BA37-4D4E-A05B-2BFE2C0C1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986608" cy="1086237"/>
          </a:xfrm>
        </p:spPr>
        <p:txBody>
          <a:bodyPr>
            <a:normAutofit fontScale="92500"/>
          </a:bodyPr>
          <a:lstStyle/>
          <a:p>
            <a:r>
              <a:rPr lang="en-PT" dirty="0"/>
              <a:t>Pedro Sobral</a:t>
            </a:r>
          </a:p>
          <a:p>
            <a:r>
              <a:rPr lang="en-PT" dirty="0"/>
              <a:t>Introdução à Computação Gráfica – 2021/2022 – Projeto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79CC7-015F-EF44-A089-553A35F0FA3B}"/>
              </a:ext>
            </a:extLst>
          </p:cNvPr>
          <p:cNvSpPr txBox="1"/>
          <p:nvPr/>
        </p:nvSpPr>
        <p:spPr>
          <a:xfrm>
            <a:off x="595993" y="6384471"/>
            <a:ext cx="2185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200" dirty="0"/>
              <a:t>ICG – 2021/2022 – Projecto 2</a:t>
            </a:r>
          </a:p>
        </p:txBody>
      </p:sp>
    </p:spTree>
    <p:extLst>
      <p:ext uri="{BB962C8B-B14F-4D97-AF65-F5344CB8AC3E}">
        <p14:creationId xmlns:p14="http://schemas.microsoft.com/office/powerpoint/2010/main" val="34256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9D397-1787-0B44-803E-077B1960A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>
            <a:normAutofit/>
          </a:bodyPr>
          <a:lstStyle/>
          <a:p>
            <a:r>
              <a:rPr lang="en-PT" sz="4100"/>
              <a:t>Desenvolvimento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E3843-EEB1-9F45-8B60-B36284A7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1779451"/>
            <a:ext cx="4010296" cy="3472543"/>
          </a:xfrm>
        </p:spPr>
        <p:txBody>
          <a:bodyPr>
            <a:normAutofit/>
          </a:bodyPr>
          <a:lstStyle/>
          <a:p>
            <a:r>
              <a:rPr lang="en-PT" sz="1800" dirty="0"/>
              <a:t>Organização de Código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8B85BD9-96A1-2B49-83D1-3C9C43838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841" y="3895396"/>
            <a:ext cx="4671070" cy="271319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17FE24F-0D2C-6A46-8D34-9B705E058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841" y="122852"/>
            <a:ext cx="4650377" cy="3697050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9651A6D-9435-7C4D-BCDA-94AD4C857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745" y="2237560"/>
            <a:ext cx="2822862" cy="43283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A0725-A44A-8B4D-9A8E-C53D0C593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62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2BCC5-5F97-A54D-A14B-9CDD4570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PT" sz="3100" dirty="0"/>
              <a:t>Desenvolvimento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630A2-AD7D-594F-B679-D34764E72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140960" cy="3581400"/>
          </a:xfrm>
        </p:spPr>
        <p:txBody>
          <a:bodyPr>
            <a:normAutofit/>
          </a:bodyPr>
          <a:lstStyle/>
          <a:p>
            <a:r>
              <a:rPr lang="en-PT" dirty="0"/>
              <a:t>Problemas e Dificuldades</a:t>
            </a:r>
          </a:p>
          <a:p>
            <a:pPr lvl="1"/>
            <a:r>
              <a:rPr lang="en-PT" dirty="0"/>
              <a:t>Fazer a movimentação da àgua</a:t>
            </a:r>
          </a:p>
        </p:txBody>
      </p:sp>
      <p:pic>
        <p:nvPicPr>
          <p:cNvPr id="8" name="Graphic 7" descr="Head with Gears">
            <a:extLst>
              <a:ext uri="{FF2B5EF4-FFF2-40B4-BE49-F238E27FC236}">
                <a16:creationId xmlns:a16="http://schemas.microsoft.com/office/drawing/2014/main" id="{BCF7E18E-AE6E-20CB-E165-EA7AF9C02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6126" y="645106"/>
            <a:ext cx="5247747" cy="52477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D0A3F-871D-4D47-88D4-C4A9DC32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30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2EF92-8F2E-AB41-A022-66A64094B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Referências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39320-29E9-D146-A8DD-FF460615A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https://sbcode.net/threejs/gltf-animations-transform/</a:t>
            </a:r>
            <a:endParaRPr lang="en-GB" dirty="0"/>
          </a:p>
          <a:p>
            <a:r>
              <a:rPr lang="en-GB" dirty="0">
                <a:hlinkClick r:id="rId3"/>
              </a:rPr>
              <a:t>https://jsfiddle.net/felixmariotto/hvrg721n/</a:t>
            </a:r>
            <a:endParaRPr lang="en-GB" dirty="0"/>
          </a:p>
          <a:p>
            <a:r>
              <a:rPr lang="en-GB" dirty="0">
                <a:hlinkClick r:id="rId4"/>
              </a:rPr>
              <a:t>https://codepen.io/seanseansean/pen/ReMvxV</a:t>
            </a:r>
            <a:endParaRPr lang="en-GB" dirty="0"/>
          </a:p>
          <a:p>
            <a:r>
              <a:rPr lang="en-GB" dirty="0"/>
              <a:t>Material </a:t>
            </a:r>
            <a:r>
              <a:rPr lang="en-GB" dirty="0" err="1"/>
              <a:t>fornecido</a:t>
            </a:r>
            <a:r>
              <a:rPr lang="en-GB" dirty="0"/>
              <a:t> </a:t>
            </a:r>
            <a:r>
              <a:rPr lang="en-GB" dirty="0" err="1"/>
              <a:t>pelo</a:t>
            </a:r>
            <a:r>
              <a:rPr lang="en-GB" dirty="0"/>
              <a:t> </a:t>
            </a:r>
            <a:r>
              <a:rPr lang="en-GB" dirty="0" err="1"/>
              <a:t>Docente</a:t>
            </a:r>
            <a:r>
              <a:rPr lang="en-GB" dirty="0"/>
              <a:t> </a:t>
            </a:r>
            <a:r>
              <a:rPr lang="en-GB" dirty="0" err="1"/>
              <a:t>nas</a:t>
            </a:r>
            <a:r>
              <a:rPr lang="en-GB" dirty="0"/>
              <a:t> aulas </a:t>
            </a:r>
          </a:p>
          <a:p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F745A-3C59-5B4E-8ACB-FFBB80EA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97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6C355C5-7833-EE48-B077-2E0ECA5AB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07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E09F0-ABB9-DF44-B3F3-60829D9DB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anchor="ctr">
            <a:normAutofit/>
          </a:bodyPr>
          <a:lstStyle/>
          <a:p>
            <a:r>
              <a:rPr lang="en-PT" sz="3600" dirty="0"/>
              <a:t>Ideias principais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14B2-A9D6-3B41-A079-CFF2AF747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959" y="3211287"/>
            <a:ext cx="4891887" cy="2068284"/>
          </a:xfrm>
        </p:spPr>
        <p:txBody>
          <a:bodyPr>
            <a:normAutofit/>
          </a:bodyPr>
          <a:lstStyle/>
          <a:p>
            <a:r>
              <a:rPr lang="en-PT" dirty="0"/>
              <a:t>Praia</a:t>
            </a:r>
          </a:p>
          <a:p>
            <a:r>
              <a:rPr lang="en-PT" dirty="0"/>
              <a:t>Ondas</a:t>
            </a:r>
          </a:p>
          <a:p>
            <a:r>
              <a:rPr lang="en-PT" dirty="0"/>
              <a:t>Texturas</a:t>
            </a:r>
          </a:p>
          <a:p>
            <a:r>
              <a:rPr lang="en-PT" dirty="0"/>
              <a:t>Interação com o Utilizador</a:t>
            </a:r>
          </a:p>
          <a:p>
            <a:pPr marL="0" indent="0">
              <a:buNone/>
            </a:pPr>
            <a:endParaRPr lang="en-PT" dirty="0"/>
          </a:p>
          <a:p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A7FB4-F858-9941-AD77-38585752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1828" y="6453386"/>
            <a:ext cx="1337199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042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635B-0659-BC48-A370-33DC7B6D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Ideias Principais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BEC63-2300-8E4E-9413-633FC08E7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/>
              <a:t>Three.js</a:t>
            </a:r>
          </a:p>
          <a:p>
            <a:r>
              <a:rPr lang="en-PT" dirty="0"/>
              <a:t>GLB files</a:t>
            </a:r>
          </a:p>
          <a:p>
            <a:r>
              <a:rPr lang="en-PT" dirty="0"/>
              <a:t>Gestaltor</a:t>
            </a:r>
          </a:p>
          <a:p>
            <a:r>
              <a:rPr lang="en-PT" dirty="0"/>
              <a:t>Deployment</a:t>
            </a:r>
          </a:p>
          <a:p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C06A7-8C44-8C47-824D-7E25C8C5E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DD5F4A4E-6FFF-2340-942C-932CE0AF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917" y="1700014"/>
            <a:ext cx="2874778" cy="3569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D70F0D-EDE2-9946-BB2D-30992A7B3905}"/>
              </a:ext>
            </a:extLst>
          </p:cNvPr>
          <p:cNvSpPr txBox="1"/>
          <p:nvPr/>
        </p:nvSpPr>
        <p:spPr>
          <a:xfrm>
            <a:off x="8063956" y="5384093"/>
            <a:ext cx="5147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https://thescorpoi.github.io/icg-beach/</a:t>
            </a:r>
            <a:endParaRPr lang="en-GB" dirty="0">
              <a:solidFill>
                <a:srgbClr val="0070C0"/>
              </a:solidFill>
            </a:endParaRPr>
          </a:p>
          <a:p>
            <a:endParaRPr lang="en-PT" dirty="0"/>
          </a:p>
        </p:txBody>
      </p:sp>
      <p:pic>
        <p:nvPicPr>
          <p:cNvPr id="1026" name="Picture 2" descr="Gestaltor – The visual glTF editor for viewing, inspecting, editing,  optimizing and composing">
            <a:extLst>
              <a:ext uri="{FF2B5EF4-FFF2-40B4-BE49-F238E27FC236}">
                <a16:creationId xmlns:a16="http://schemas.microsoft.com/office/drawing/2014/main" id="{178E8449-13B2-3A49-B281-29C60D65C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062" y="4260143"/>
            <a:ext cx="1625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 Wish I'd Known About Three.js | by Ian Henry Walls | Medium">
            <a:extLst>
              <a:ext uri="{FF2B5EF4-FFF2-40B4-BE49-F238E27FC236}">
                <a16:creationId xmlns:a16="http://schemas.microsoft.com/office/drawing/2014/main" id="{7ABC3301-50F3-7049-8E73-F11D34468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884" y="2148344"/>
            <a:ext cx="2663957" cy="134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25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8" name="Rectangle 24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02083" y="4997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106F9B54-F305-4775-AC5C-49CFF059A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7"/>
            <a:ext cx="12192000" cy="232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93867-8B48-7A49-9DDD-95C22CFAC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850163"/>
            <a:ext cx="10869750" cy="10439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dirty="0" err="1">
                <a:solidFill>
                  <a:schemeClr val="bg1"/>
                </a:solidFill>
              </a:rPr>
              <a:t>Modelos</a:t>
            </a:r>
            <a:endParaRPr lang="en-US" sz="6000" cap="all" dirty="0">
              <a:solidFill>
                <a:schemeClr val="bg1"/>
              </a:solidFill>
            </a:endParaRPr>
          </a:p>
        </p:txBody>
      </p:sp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0943ECF0-82D9-A146-9DF1-15F6068BC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361" y="1611025"/>
            <a:ext cx="2328643" cy="18179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CFDA6C-66C7-6D40-9F3B-C0DB981EB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9" y="1077079"/>
            <a:ext cx="2322522" cy="2351921"/>
          </a:xfrm>
          <a:prstGeom prst="rect">
            <a:avLst/>
          </a:prstGeom>
        </p:spPr>
      </p:pic>
      <p:sp>
        <p:nvSpPr>
          <p:cNvPr id="31" name="Freeform 6">
            <a:extLst>
              <a:ext uri="{FF2B5EF4-FFF2-40B4-BE49-F238E27FC236}">
                <a16:creationId xmlns:a16="http://schemas.microsoft.com/office/drawing/2014/main" id="{22C2ECBD-87FD-4787-B177-3CC17F45B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406207" y="1123793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" name="Content Placeholder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BBE7617-EB7E-254E-8DB4-81F46528D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21236" y="2175986"/>
            <a:ext cx="2331190" cy="1253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174F33-C266-1B44-8DCE-DF149AD11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504" y="2078998"/>
            <a:ext cx="2331190" cy="13500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95A58-689F-2D48-A0DD-7E166009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BD2E73-ACB8-6A46-9396-38EDC7B27379}"/>
              </a:ext>
            </a:extLst>
          </p:cNvPr>
          <p:cNvSpPr txBox="1"/>
          <p:nvPr/>
        </p:nvSpPr>
        <p:spPr>
          <a:xfrm>
            <a:off x="1879603" y="356867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/>
              <a:t>Água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D820A2-DDD8-754B-B532-FFEDE607A6BD}"/>
              </a:ext>
            </a:extLst>
          </p:cNvPr>
          <p:cNvSpPr txBox="1"/>
          <p:nvPr/>
        </p:nvSpPr>
        <p:spPr>
          <a:xfrm>
            <a:off x="4479096" y="354160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/>
              <a:t>Areia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4B8C85-3837-CA45-BA75-14E43C3EC604}"/>
              </a:ext>
            </a:extLst>
          </p:cNvPr>
          <p:cNvSpPr txBox="1"/>
          <p:nvPr/>
        </p:nvSpPr>
        <p:spPr>
          <a:xfrm>
            <a:off x="6948065" y="3514510"/>
            <a:ext cx="74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/>
              <a:t>Trator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30526F-35C5-7A4D-8818-7154BAF25480}"/>
              </a:ext>
            </a:extLst>
          </p:cNvPr>
          <p:cNvSpPr txBox="1"/>
          <p:nvPr/>
        </p:nvSpPr>
        <p:spPr>
          <a:xfrm>
            <a:off x="9506792" y="3514510"/>
            <a:ext cx="8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/>
              <a:t>Peixes</a:t>
            </a:r>
          </a:p>
        </p:txBody>
      </p:sp>
    </p:spTree>
    <p:extLst>
      <p:ext uri="{BB962C8B-B14F-4D97-AF65-F5344CB8AC3E}">
        <p14:creationId xmlns:p14="http://schemas.microsoft.com/office/powerpoint/2010/main" val="3356973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D5322C4-F75C-437F-A239-D2E23FD4E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FB0FC2-7C48-2848-A369-8C9933A6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2" y="685800"/>
            <a:ext cx="4760685" cy="1485900"/>
          </a:xfrm>
        </p:spPr>
        <p:txBody>
          <a:bodyPr>
            <a:normAutofit/>
          </a:bodyPr>
          <a:lstStyle/>
          <a:p>
            <a:r>
              <a:rPr lang="en-PT" dirty="0"/>
              <a:t>Modelos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BEEA9C9-EE31-4A53-B812-CDFE913A4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67832" cy="6858000"/>
          </a:xfrm>
          <a:custGeom>
            <a:avLst/>
            <a:gdLst>
              <a:gd name="connsiteX0" fmla="*/ 2222074 w 6167832"/>
              <a:gd name="connsiteY0" fmla="*/ 0 h 6858000"/>
              <a:gd name="connsiteX1" fmla="*/ 2313514 w 6167832"/>
              <a:gd name="connsiteY1" fmla="*/ 0 h 6858000"/>
              <a:gd name="connsiteX2" fmla="*/ 2313514 w 6167832"/>
              <a:gd name="connsiteY2" fmla="*/ 1289050 h 6858000"/>
              <a:gd name="connsiteX3" fmla="*/ 2315124 w 6167832"/>
              <a:gd name="connsiteY3" fmla="*/ 1289050 h 6858000"/>
              <a:gd name="connsiteX4" fmla="*/ 2315124 w 6167832"/>
              <a:gd name="connsiteY4" fmla="*/ 3064146 h 6858000"/>
              <a:gd name="connsiteX5" fmla="*/ 4113801 w 6167832"/>
              <a:gd name="connsiteY5" fmla="*/ 3064146 h 6858000"/>
              <a:gd name="connsiteX6" fmla="*/ 4113801 w 6167832"/>
              <a:gd name="connsiteY6" fmla="*/ 3991970 h 6858000"/>
              <a:gd name="connsiteX7" fmla="*/ 6097611 w 6167832"/>
              <a:gd name="connsiteY7" fmla="*/ 3991970 h 6858000"/>
              <a:gd name="connsiteX8" fmla="*/ 6097611 w 6167832"/>
              <a:gd name="connsiteY8" fmla="*/ 401294 h 6858000"/>
              <a:gd name="connsiteX9" fmla="*/ 6096001 w 6167832"/>
              <a:gd name="connsiteY9" fmla="*/ 401294 h 6858000"/>
              <a:gd name="connsiteX10" fmla="*/ 6096001 w 6167832"/>
              <a:gd name="connsiteY10" fmla="*/ 0 h 6858000"/>
              <a:gd name="connsiteX11" fmla="*/ 6167832 w 6167832"/>
              <a:gd name="connsiteY11" fmla="*/ 0 h 6858000"/>
              <a:gd name="connsiteX12" fmla="*/ 6167832 w 6167832"/>
              <a:gd name="connsiteY12" fmla="*/ 6858000 h 6858000"/>
              <a:gd name="connsiteX13" fmla="*/ 6096000 w 6167832"/>
              <a:gd name="connsiteY13" fmla="*/ 6858000 h 6858000"/>
              <a:gd name="connsiteX14" fmla="*/ 6096000 w 6167832"/>
              <a:gd name="connsiteY14" fmla="*/ 4070350 h 6858000"/>
              <a:gd name="connsiteX15" fmla="*/ 4099283 w 6167832"/>
              <a:gd name="connsiteY15" fmla="*/ 4070350 h 6858000"/>
              <a:gd name="connsiteX16" fmla="*/ 4099283 w 6167832"/>
              <a:gd name="connsiteY16" fmla="*/ 6858000 h 6858000"/>
              <a:gd name="connsiteX17" fmla="*/ 4023084 w 6167832"/>
              <a:gd name="connsiteY17" fmla="*/ 6858000 h 6858000"/>
              <a:gd name="connsiteX18" fmla="*/ 4023084 w 6167832"/>
              <a:gd name="connsiteY18" fmla="*/ 3142771 h 6858000"/>
              <a:gd name="connsiteX19" fmla="*/ 0 w 6167832"/>
              <a:gd name="connsiteY19" fmla="*/ 3142771 h 6858000"/>
              <a:gd name="connsiteX20" fmla="*/ 0 w 6167832"/>
              <a:gd name="connsiteY20" fmla="*/ 3051330 h 6858000"/>
              <a:gd name="connsiteX21" fmla="*/ 2222074 w 6167832"/>
              <a:gd name="connsiteY21" fmla="*/ 30513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67832" h="6858000">
                <a:moveTo>
                  <a:pt x="2222074" y="0"/>
                </a:moveTo>
                <a:lnTo>
                  <a:pt x="2313514" y="0"/>
                </a:lnTo>
                <a:lnTo>
                  <a:pt x="2313514" y="1289050"/>
                </a:lnTo>
                <a:lnTo>
                  <a:pt x="2315124" y="1289050"/>
                </a:lnTo>
                <a:lnTo>
                  <a:pt x="2315124" y="3064146"/>
                </a:lnTo>
                <a:lnTo>
                  <a:pt x="4113801" y="3064146"/>
                </a:lnTo>
                <a:lnTo>
                  <a:pt x="4113801" y="3991970"/>
                </a:lnTo>
                <a:lnTo>
                  <a:pt x="6097611" y="3991970"/>
                </a:lnTo>
                <a:lnTo>
                  <a:pt x="6097611" y="401294"/>
                </a:lnTo>
                <a:lnTo>
                  <a:pt x="6096001" y="401294"/>
                </a:lnTo>
                <a:lnTo>
                  <a:pt x="6096001" y="0"/>
                </a:lnTo>
                <a:lnTo>
                  <a:pt x="6167832" y="0"/>
                </a:lnTo>
                <a:lnTo>
                  <a:pt x="6167832" y="6858000"/>
                </a:lnTo>
                <a:lnTo>
                  <a:pt x="6096000" y="6858000"/>
                </a:lnTo>
                <a:lnTo>
                  <a:pt x="6096000" y="4070350"/>
                </a:lnTo>
                <a:lnTo>
                  <a:pt x="4099283" y="4070350"/>
                </a:lnTo>
                <a:lnTo>
                  <a:pt x="4099283" y="6858000"/>
                </a:lnTo>
                <a:lnTo>
                  <a:pt x="4023084" y="6858000"/>
                </a:lnTo>
                <a:lnTo>
                  <a:pt x="4023084" y="3142771"/>
                </a:lnTo>
                <a:lnTo>
                  <a:pt x="0" y="3142771"/>
                </a:lnTo>
                <a:lnTo>
                  <a:pt x="0" y="3051330"/>
                </a:lnTo>
                <a:lnTo>
                  <a:pt x="2222074" y="30513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1ABED557-14D9-A046-9917-3F4CF829B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21" y="340986"/>
            <a:ext cx="1537313" cy="248957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0B5837-B5BC-9343-A274-B6CBB42E5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415" y="551000"/>
            <a:ext cx="3311275" cy="2069547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535A1A80-EC19-7B43-A471-5C3A1225F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75" y="3420993"/>
            <a:ext cx="3219010" cy="2985632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04F6D8B-30DC-11A4-F81C-287593A22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714" y="2285999"/>
            <a:ext cx="4760685" cy="3749831"/>
          </a:xfrm>
        </p:spPr>
        <p:txBody>
          <a:bodyPr>
            <a:normAutofit/>
          </a:bodyPr>
          <a:lstStyle/>
          <a:p>
            <a:r>
              <a:rPr lang="en-US" dirty="0"/>
              <a:t>Barco</a:t>
            </a:r>
          </a:p>
          <a:p>
            <a:r>
              <a:rPr lang="en-US" dirty="0" err="1"/>
              <a:t>Rochas</a:t>
            </a:r>
            <a:endParaRPr lang="en-US" dirty="0"/>
          </a:p>
          <a:p>
            <a:r>
              <a:rPr lang="en-US" dirty="0" err="1"/>
              <a:t>Corais</a:t>
            </a:r>
            <a:endParaRPr lang="en-US" dirty="0"/>
          </a:p>
          <a:p>
            <a:r>
              <a:rPr lang="en-US" dirty="0" err="1"/>
              <a:t>Guarda</a:t>
            </a:r>
            <a:r>
              <a:rPr lang="en-US" dirty="0"/>
              <a:t> sol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33B4BC-C34A-B841-9B59-B74872ED7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791" y="4512439"/>
            <a:ext cx="1608667" cy="18753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0CAD6-690D-B94F-AF2E-43CADEAE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7399" y="6453386"/>
            <a:ext cx="1023815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99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4A45-6B7C-674D-ABC4-9FB7382F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Animações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7D991-EA54-0941-88B6-58DF5A0C2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/>
              <a:t>Movimentação da àgua</a:t>
            </a:r>
          </a:p>
          <a:p>
            <a:r>
              <a:rPr lang="en-PT" dirty="0"/>
              <a:t>Criação de ondas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1DC73-980B-5D40-9556-397A9CC5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A9733-FE77-3C48-82C1-EA3521A88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121" y="2171700"/>
            <a:ext cx="3353581" cy="3174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D42312-95F6-424F-9313-4A15DBAA9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091" y="2171700"/>
            <a:ext cx="3527471" cy="31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23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21BD6-1DDE-1448-89B7-B341D2D7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Animações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57F4E-9236-CE4E-B0AE-ACBC5785B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/>
              <a:t>Peixes</a:t>
            </a:r>
          </a:p>
          <a:p>
            <a:r>
              <a:rPr lang="en-PT" dirty="0"/>
              <a:t>Corais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A6BAA-5B32-6342-A1A3-5E4FCF19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4208D8-D56D-3C49-88D8-A8D689C56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173" y="1825172"/>
            <a:ext cx="3290208" cy="3476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6617CA-1C0C-D94E-AFA3-BCA45A2A0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384" y="1825172"/>
            <a:ext cx="3290208" cy="34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36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3B549-3D79-A343-9598-3C9B3064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Animações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9B37E-CB84-204F-A400-80735FF18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/>
              <a:t>Trator</a:t>
            </a:r>
          </a:p>
          <a:p>
            <a:r>
              <a:rPr lang="en-PT" dirty="0"/>
              <a:t>Câmara</a:t>
            </a:r>
          </a:p>
          <a:p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88B8E-72ED-6F4A-B55A-4B235BB8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4A217-4F0E-6747-B5D3-ACFC72F77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21" y="3775710"/>
            <a:ext cx="4521679" cy="2396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46494-CA3F-3447-B2CF-A22FD35D1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103" y="1421883"/>
            <a:ext cx="5271793" cy="296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80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0DF70-B7D2-1949-88D7-DB611F32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Interação com o Utilizador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E6721-BCB5-BE46-9333-F01DA6D34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1314450"/>
          </a:xfrm>
        </p:spPr>
        <p:txBody>
          <a:bodyPr/>
          <a:lstStyle/>
          <a:p>
            <a:r>
              <a:rPr lang="en-PT" dirty="0"/>
              <a:t>Mudança da vista da scene, usando o rato, graças ao TrackBall Controls.</a:t>
            </a:r>
          </a:p>
          <a:p>
            <a:r>
              <a:rPr lang="en-PT" dirty="0"/>
              <a:t>Através do teclado (WS) para movimentar o Trator, e (AD) para elevar ou descer a alfaia.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3A71F-40D7-6044-91A8-3ACA57E1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5F0B64-CA39-4643-9861-A51A6C25C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443" y="3714750"/>
            <a:ext cx="3810000" cy="214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5BED72-9502-CF47-909F-711780FB3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471" y="3693857"/>
            <a:ext cx="4208716" cy="223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4539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269</TotalTime>
  <Words>173</Words>
  <Application>Microsoft Macintosh PowerPoint</Application>
  <PresentationFormat>Widescreen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Franklin Gothic Book</vt:lpstr>
      <vt:lpstr>Crop</vt:lpstr>
      <vt:lpstr>Beach</vt:lpstr>
      <vt:lpstr>Ideias principais</vt:lpstr>
      <vt:lpstr>Ideias Principais</vt:lpstr>
      <vt:lpstr>Modelos</vt:lpstr>
      <vt:lpstr>Modelos</vt:lpstr>
      <vt:lpstr>Animações</vt:lpstr>
      <vt:lpstr>Animações</vt:lpstr>
      <vt:lpstr>Animações</vt:lpstr>
      <vt:lpstr>Interação com o Utilizador</vt:lpstr>
      <vt:lpstr>Desenvolvimento</vt:lpstr>
      <vt:lpstr>Desenvolvimento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Beach</dc:title>
  <dc:creator>Pedro Sobral</dc:creator>
  <cp:lastModifiedBy>Pedro Sobral</cp:lastModifiedBy>
  <cp:revision>1</cp:revision>
  <dcterms:created xsi:type="dcterms:W3CDTF">2022-07-05T22:06:13Z</dcterms:created>
  <dcterms:modified xsi:type="dcterms:W3CDTF">2022-07-06T02:35:44Z</dcterms:modified>
</cp:coreProperties>
</file>